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998470"/>
            <a:ext cx="577596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Normal Distribution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1649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normal distribution, also known as a bell curve, is a statistical distribution that is symmetric around the mean. It is characterized by its peak and spread.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760220" y="3245525"/>
            <a:ext cx="80010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Definition of Normal Distribution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1760220" y="4273153"/>
            <a:ext cx="111099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normal distribution is a probability distribution that is symmetric and bell-shaped. It is used to model various natural phenomena and is commonly used in statistics and scientific research.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0576" y="588764"/>
            <a:ext cx="9371648" cy="13342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253"/>
              </a:lnSpc>
              <a:buNone/>
            </a:pPr>
            <a:r>
              <a:rPr lang="en-US" sz="4203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Characteristics of a Normal Distribution</a:t>
            </a:r>
            <a:endParaRPr lang="en-US" sz="4203" dirty="0"/>
          </a:p>
        </p:txBody>
      </p:sp>
      <p:sp>
        <p:nvSpPr>
          <p:cNvPr id="6" name="Shape 2"/>
          <p:cNvSpPr/>
          <p:nvPr/>
        </p:nvSpPr>
        <p:spPr>
          <a:xfrm>
            <a:off x="800576" y="2243138"/>
            <a:ext cx="9371648" cy="1656874"/>
          </a:xfrm>
          <a:prstGeom prst="roundRect">
            <a:avLst>
              <a:gd name="adj" fmla="val 7731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1014055" y="2456617"/>
            <a:ext cx="2134910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7"/>
              </a:lnSpc>
              <a:buNone/>
            </a:pPr>
            <a:r>
              <a:rPr lang="en-US" sz="210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Symmetry</a:t>
            </a:r>
            <a:endParaRPr lang="en-US" sz="2101" dirty="0"/>
          </a:p>
        </p:txBody>
      </p:sp>
      <p:sp>
        <p:nvSpPr>
          <p:cNvPr id="8" name="Text 4"/>
          <p:cNvSpPr/>
          <p:nvPr/>
        </p:nvSpPr>
        <p:spPr>
          <a:xfrm>
            <a:off x="1014055" y="3003590"/>
            <a:ext cx="8944689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normal distribution is symmetric, meaning that the left and right halves of the curve are mirror images of each other.</a:t>
            </a:r>
            <a:endParaRPr lang="en-US" sz="1681" dirty="0"/>
          </a:p>
        </p:txBody>
      </p:sp>
      <p:sp>
        <p:nvSpPr>
          <p:cNvPr id="9" name="Shape 5"/>
          <p:cNvSpPr/>
          <p:nvPr/>
        </p:nvSpPr>
        <p:spPr>
          <a:xfrm>
            <a:off x="800576" y="4113490"/>
            <a:ext cx="9371648" cy="1656874"/>
          </a:xfrm>
          <a:prstGeom prst="roundRect">
            <a:avLst>
              <a:gd name="adj" fmla="val 7731"/>
            </a:avLst>
          </a:prstGeom>
          <a:solidFill>
            <a:srgbClr val="EEEFF5"/>
          </a:solidFill>
          <a:ln/>
        </p:spPr>
      </p:sp>
      <p:sp>
        <p:nvSpPr>
          <p:cNvPr id="10" name="Text 6"/>
          <p:cNvSpPr/>
          <p:nvPr/>
        </p:nvSpPr>
        <p:spPr>
          <a:xfrm>
            <a:off x="1014055" y="4326969"/>
            <a:ext cx="2156460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7"/>
              </a:lnSpc>
              <a:buNone/>
            </a:pPr>
            <a:r>
              <a:rPr lang="en-US" sz="210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Bell-shaped Curve</a:t>
            </a:r>
            <a:endParaRPr lang="en-US" sz="2101" dirty="0"/>
          </a:p>
        </p:txBody>
      </p:sp>
      <p:sp>
        <p:nvSpPr>
          <p:cNvPr id="11" name="Text 7"/>
          <p:cNvSpPr/>
          <p:nvPr/>
        </p:nvSpPr>
        <p:spPr>
          <a:xfrm>
            <a:off x="1014055" y="4873943"/>
            <a:ext cx="8944689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curve of a normal distribution resembles the shape of a bell, with a central peak and gradually tapering tails.</a:t>
            </a:r>
            <a:endParaRPr lang="en-US" sz="1681" dirty="0"/>
          </a:p>
        </p:txBody>
      </p:sp>
      <p:sp>
        <p:nvSpPr>
          <p:cNvPr id="12" name="Shape 8"/>
          <p:cNvSpPr/>
          <p:nvPr/>
        </p:nvSpPr>
        <p:spPr>
          <a:xfrm>
            <a:off x="800576" y="5983843"/>
            <a:ext cx="9371648" cy="1656874"/>
          </a:xfrm>
          <a:prstGeom prst="roundRect">
            <a:avLst>
              <a:gd name="adj" fmla="val 7731"/>
            </a:avLst>
          </a:prstGeom>
          <a:solidFill>
            <a:srgbClr val="EEEFF5"/>
          </a:solidFill>
          <a:ln/>
        </p:spPr>
      </p:sp>
      <p:sp>
        <p:nvSpPr>
          <p:cNvPr id="13" name="Text 9"/>
          <p:cNvSpPr/>
          <p:nvPr/>
        </p:nvSpPr>
        <p:spPr>
          <a:xfrm>
            <a:off x="1014055" y="6197322"/>
            <a:ext cx="2827020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7"/>
              </a:lnSpc>
              <a:buNone/>
            </a:pPr>
            <a:r>
              <a:rPr lang="en-US" sz="210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Mean, Median, and Mode</a:t>
            </a:r>
            <a:endParaRPr lang="en-US" sz="2101" dirty="0"/>
          </a:p>
        </p:txBody>
      </p:sp>
      <p:sp>
        <p:nvSpPr>
          <p:cNvPr id="14" name="Text 10"/>
          <p:cNvSpPr/>
          <p:nvPr/>
        </p:nvSpPr>
        <p:spPr>
          <a:xfrm>
            <a:off x="1014055" y="6744295"/>
            <a:ext cx="8944689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a normal distribution, the mean, median, and mode are all equal and located at the center of the distribution.</a:t>
            </a:r>
            <a:endParaRPr lang="en-US" sz="1681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247305"/>
            <a:ext cx="492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68-95-99.7 Rule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355961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6" name="Text 3"/>
          <p:cNvSpPr/>
          <p:nvPr/>
        </p:nvSpPr>
        <p:spPr>
          <a:xfrm>
            <a:off x="1952982" y="3601283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482334" y="363593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68%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482334" y="4205288"/>
            <a:ext cx="283309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About 68% of the data falls within one standard deviation of the mean in a normal distribution.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37597" y="355961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0" name="Text 7"/>
          <p:cNvSpPr/>
          <p:nvPr/>
        </p:nvSpPr>
        <p:spPr>
          <a:xfrm>
            <a:off x="5696069" y="3601283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259711" y="363593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95%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259711" y="4205288"/>
            <a:ext cx="283309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Approximately 95% of the data falls within two standard deviations of the mean in a normal distribution.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314974" y="355961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4" name="Text 11"/>
          <p:cNvSpPr/>
          <p:nvPr/>
        </p:nvSpPr>
        <p:spPr>
          <a:xfrm>
            <a:off x="9473446" y="3601283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10037088" y="363593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99.7%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10037088" y="4205288"/>
            <a:ext cx="283309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Almost all of the data, about 99.7%, falls within three standard deviations of the mean in a normal distribution.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4287083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Standard Deviation and the Normal Distribution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760220" y="6009084"/>
            <a:ext cx="111099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standard deviation measures the dispersion or spread of data in a normal distribution. It quantifies the average distance between each data point and the mean.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44127" y="902970"/>
            <a:ext cx="9075420" cy="6555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62"/>
              </a:lnSpc>
              <a:buNone/>
            </a:pPr>
            <a:r>
              <a:rPr lang="en-US" sz="412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Applications of the Normal Distribution</a:t>
            </a:r>
            <a:endParaRPr lang="en-US" sz="4129" dirty="0"/>
          </a:p>
        </p:txBody>
      </p:sp>
      <p:sp>
        <p:nvSpPr>
          <p:cNvPr id="6" name="Shape 2"/>
          <p:cNvSpPr/>
          <p:nvPr/>
        </p:nvSpPr>
        <p:spPr>
          <a:xfrm>
            <a:off x="4711541" y="1873091"/>
            <a:ext cx="94298" cy="5453539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7" name="Shape 3"/>
          <p:cNvSpPr/>
          <p:nvPr/>
        </p:nvSpPr>
        <p:spPr>
          <a:xfrm>
            <a:off x="4994672" y="2225754"/>
            <a:ext cx="734139" cy="94298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8" name="Shape 4"/>
          <p:cNvSpPr/>
          <p:nvPr/>
        </p:nvSpPr>
        <p:spPr>
          <a:xfrm>
            <a:off x="4522708" y="2036921"/>
            <a:ext cx="471964" cy="471964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9" name="Text 5"/>
          <p:cNvSpPr/>
          <p:nvPr/>
        </p:nvSpPr>
        <p:spPr>
          <a:xfrm>
            <a:off x="4701540" y="2076212"/>
            <a:ext cx="11430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97"/>
              </a:lnSpc>
              <a:buNone/>
            </a:pPr>
            <a:r>
              <a:rPr lang="en-US" sz="247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478" dirty="0"/>
          </a:p>
        </p:txBody>
      </p:sp>
      <p:sp>
        <p:nvSpPr>
          <p:cNvPr id="10" name="Text 6"/>
          <p:cNvSpPr/>
          <p:nvPr/>
        </p:nvSpPr>
        <p:spPr>
          <a:xfrm>
            <a:off x="5912406" y="2082760"/>
            <a:ext cx="2097643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81"/>
              </a:lnSpc>
              <a:buNone/>
            </a:pPr>
            <a:r>
              <a:rPr lang="en-US" sz="206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Quality Control</a:t>
            </a:r>
            <a:endParaRPr lang="en-US" sz="2065" dirty="0"/>
          </a:p>
        </p:txBody>
      </p:sp>
      <p:sp>
        <p:nvSpPr>
          <p:cNvPr id="11" name="Text 7"/>
          <p:cNvSpPr/>
          <p:nvPr/>
        </p:nvSpPr>
        <p:spPr>
          <a:xfrm>
            <a:off x="5912406" y="2620089"/>
            <a:ext cx="7931468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43"/>
              </a:lnSpc>
              <a:buNone/>
            </a:pPr>
            <a:r>
              <a:rPr lang="en-US" sz="165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Normal distribution is used to model and analyze quality control data, ensuring products meet specified standards.</a:t>
            </a:r>
            <a:endParaRPr lang="en-US" sz="1652" dirty="0"/>
          </a:p>
        </p:txBody>
      </p:sp>
      <p:sp>
        <p:nvSpPr>
          <p:cNvPr id="12" name="Shape 8"/>
          <p:cNvSpPr/>
          <p:nvPr/>
        </p:nvSpPr>
        <p:spPr>
          <a:xfrm>
            <a:off x="4994672" y="4113490"/>
            <a:ext cx="734139" cy="94298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13" name="Shape 9"/>
          <p:cNvSpPr/>
          <p:nvPr/>
        </p:nvSpPr>
        <p:spPr>
          <a:xfrm>
            <a:off x="4522708" y="3924657"/>
            <a:ext cx="471964" cy="471964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4" name="Text 10"/>
          <p:cNvSpPr/>
          <p:nvPr/>
        </p:nvSpPr>
        <p:spPr>
          <a:xfrm>
            <a:off x="4671060" y="3963948"/>
            <a:ext cx="17526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97"/>
              </a:lnSpc>
              <a:buNone/>
            </a:pPr>
            <a:r>
              <a:rPr lang="en-US" sz="247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478" dirty="0"/>
          </a:p>
        </p:txBody>
      </p:sp>
      <p:sp>
        <p:nvSpPr>
          <p:cNvPr id="15" name="Text 11"/>
          <p:cNvSpPr/>
          <p:nvPr/>
        </p:nvSpPr>
        <p:spPr>
          <a:xfrm>
            <a:off x="5912406" y="3970496"/>
            <a:ext cx="2491740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81"/>
              </a:lnSpc>
              <a:buNone/>
            </a:pPr>
            <a:r>
              <a:rPr lang="en-US" sz="206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Stock Market Returns</a:t>
            </a:r>
            <a:endParaRPr lang="en-US" sz="2065" dirty="0"/>
          </a:p>
        </p:txBody>
      </p:sp>
      <p:sp>
        <p:nvSpPr>
          <p:cNvPr id="16" name="Text 12"/>
          <p:cNvSpPr/>
          <p:nvPr/>
        </p:nvSpPr>
        <p:spPr>
          <a:xfrm>
            <a:off x="5912406" y="4507825"/>
            <a:ext cx="7931468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43"/>
              </a:lnSpc>
              <a:buNone/>
            </a:pPr>
            <a:r>
              <a:rPr lang="en-US" sz="165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Stock market returns are often assumed to follow a normal distribution, allowing for risk analysis and prediction.</a:t>
            </a:r>
            <a:endParaRPr lang="en-US" sz="1652" dirty="0"/>
          </a:p>
        </p:txBody>
      </p:sp>
      <p:sp>
        <p:nvSpPr>
          <p:cNvPr id="17" name="Shape 13"/>
          <p:cNvSpPr/>
          <p:nvPr/>
        </p:nvSpPr>
        <p:spPr>
          <a:xfrm>
            <a:off x="4994672" y="6001226"/>
            <a:ext cx="734139" cy="94298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18" name="Shape 14"/>
          <p:cNvSpPr/>
          <p:nvPr/>
        </p:nvSpPr>
        <p:spPr>
          <a:xfrm>
            <a:off x="4522708" y="5812393"/>
            <a:ext cx="471964" cy="471964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9" name="Text 15"/>
          <p:cNvSpPr/>
          <p:nvPr/>
        </p:nvSpPr>
        <p:spPr>
          <a:xfrm>
            <a:off x="4674870" y="5851684"/>
            <a:ext cx="16764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97"/>
              </a:lnSpc>
              <a:buNone/>
            </a:pPr>
            <a:r>
              <a:rPr lang="en-US" sz="247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478" dirty="0"/>
          </a:p>
        </p:txBody>
      </p:sp>
      <p:sp>
        <p:nvSpPr>
          <p:cNvPr id="20" name="Text 16"/>
          <p:cNvSpPr/>
          <p:nvPr/>
        </p:nvSpPr>
        <p:spPr>
          <a:xfrm>
            <a:off x="5912406" y="5858232"/>
            <a:ext cx="2567940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81"/>
              </a:lnSpc>
              <a:buNone/>
            </a:pPr>
            <a:r>
              <a:rPr lang="en-US" sz="206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Biological Phenomena</a:t>
            </a:r>
            <a:endParaRPr lang="en-US" sz="2065" dirty="0"/>
          </a:p>
        </p:txBody>
      </p:sp>
      <p:sp>
        <p:nvSpPr>
          <p:cNvPr id="21" name="Text 17"/>
          <p:cNvSpPr/>
          <p:nvPr/>
        </p:nvSpPr>
        <p:spPr>
          <a:xfrm>
            <a:off x="5912406" y="6395561"/>
            <a:ext cx="7931468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43"/>
              </a:lnSpc>
              <a:buNone/>
            </a:pPr>
            <a:r>
              <a:rPr lang="en-US" sz="165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Many biological phenomena, such as height, weight, and IQ scores, tend to be normally distributed in the population.</a:t>
            </a:r>
            <a:endParaRPr lang="en-US" sz="1652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335405"/>
            <a:ext cx="91363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Properties of the Normal Distribution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2474119"/>
            <a:ext cx="3481149" cy="215145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490323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Symmetry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760220" y="5472589"/>
            <a:ext cx="34811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normal distribution curve is perfectly symmetrical around the mean.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25" y="2474119"/>
            <a:ext cx="3481149" cy="215145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74625" y="4903232"/>
            <a:ext cx="23545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Standard Deviation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574625" y="5472589"/>
            <a:ext cx="34811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spread of a normal distribution is determined by the standard deviation.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031" y="2474119"/>
            <a:ext cx="3481149" cy="215145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89031" y="4903232"/>
            <a:ext cx="2621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Area Under the Curve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389031" y="5472589"/>
            <a:ext cx="34811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area under the normal distribution curve represents the probability of certain events occurring.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89012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normal distribution is a fundamental concept in statistics and has wide-ranging applications in various fields. Its unique properties and predictable characteristics make it an essential tool for data analysis and decision-making.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2023-11-09T16:41:36Z</dcterms:created>
  <dcterms:modified xsi:type="dcterms:W3CDTF">2023-11-09T16:41:36Z</dcterms:modified>
</cp:coreProperties>
</file>